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78" r:id="rId22"/>
    <p:sldId id="281" r:id="rId23"/>
    <p:sldId id="282" r:id="rId24"/>
    <p:sldId id="283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7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1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6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1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1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8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2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B812-F080-42AE-BFE6-820BD4CCA900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3BDC-81DE-44E4-8E3C-EA1426F20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9862-F52F-4B45-8892-5AE912675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Knowledge Recall</a:t>
            </a:r>
          </a:p>
        </p:txBody>
      </p:sp>
    </p:spTree>
    <p:extLst>
      <p:ext uri="{BB962C8B-B14F-4D97-AF65-F5344CB8AC3E}">
        <p14:creationId xmlns:p14="http://schemas.microsoft.com/office/powerpoint/2010/main" val="15395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5955-135E-4161-999B-434917E5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A929-E9A1-4716-8DAB-FFFD5827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0.4 + 0.2 + 0.1 =</a:t>
            </a:r>
          </a:p>
        </p:txBody>
      </p:sp>
    </p:spTree>
    <p:extLst>
      <p:ext uri="{BB962C8B-B14F-4D97-AF65-F5344CB8AC3E}">
        <p14:creationId xmlns:p14="http://schemas.microsoft.com/office/powerpoint/2010/main" val="108068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CEE0-E458-453B-AB9A-A0145159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0.4 + 0.2 + 0.1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5AEF8-B614-46A0-B0B8-E1F7A8FA6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6017" r="9763" b="4408"/>
          <a:stretch/>
        </p:blipFill>
        <p:spPr>
          <a:xfrm>
            <a:off x="642532" y="1690689"/>
            <a:ext cx="7874672" cy="4802185"/>
          </a:xfrm>
        </p:spPr>
      </p:pic>
    </p:spTree>
    <p:extLst>
      <p:ext uri="{BB962C8B-B14F-4D97-AF65-F5344CB8AC3E}">
        <p14:creationId xmlns:p14="http://schemas.microsoft.com/office/powerpoint/2010/main" val="120563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5D3BBF-E17D-419B-8320-E0213A933F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5D3BBF-E17D-419B-8320-E0213A933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312A7-0371-48F8-8457-1E0491927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6017" r="9166" b="5044"/>
          <a:stretch/>
        </p:blipFill>
        <p:spPr>
          <a:xfrm>
            <a:off x="545234" y="1767727"/>
            <a:ext cx="8053532" cy="4897578"/>
          </a:xfrm>
        </p:spPr>
      </p:pic>
    </p:spTree>
    <p:extLst>
      <p:ext uri="{BB962C8B-B14F-4D97-AF65-F5344CB8AC3E}">
        <p14:creationId xmlns:p14="http://schemas.microsoft.com/office/powerpoint/2010/main" val="260049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FE21-88AD-4295-B42D-74DB577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40% + 20% + 10%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80DB3-F16F-4887-A217-0499EA484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4742" r="8808" b="6743"/>
          <a:stretch/>
        </p:blipFill>
        <p:spPr>
          <a:xfrm>
            <a:off x="323273" y="1377010"/>
            <a:ext cx="8440559" cy="5115863"/>
          </a:xfrm>
        </p:spPr>
      </p:pic>
    </p:spTree>
    <p:extLst>
      <p:ext uri="{BB962C8B-B14F-4D97-AF65-F5344CB8AC3E}">
        <p14:creationId xmlns:p14="http://schemas.microsoft.com/office/powerpoint/2010/main" val="199775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43E3-4159-4B6B-B88E-F854A019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2756-6E76-45CB-8F9A-A7D8A380F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0.23 + 0.3 + 0.04 =</a:t>
            </a:r>
          </a:p>
        </p:txBody>
      </p:sp>
    </p:spTree>
    <p:extLst>
      <p:ext uri="{BB962C8B-B14F-4D97-AF65-F5344CB8AC3E}">
        <p14:creationId xmlns:p14="http://schemas.microsoft.com/office/powerpoint/2010/main" val="173007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EE9A-1F8A-431F-9426-B41483C0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0.23 + 0.3 + 0.04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14CA1-95A3-4D25-8837-32B9E128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5805" r="8210" b="6106"/>
          <a:stretch/>
        </p:blipFill>
        <p:spPr>
          <a:xfrm>
            <a:off x="315662" y="1588655"/>
            <a:ext cx="8305178" cy="4793672"/>
          </a:xfrm>
        </p:spPr>
      </p:pic>
    </p:spTree>
    <p:extLst>
      <p:ext uri="{BB962C8B-B14F-4D97-AF65-F5344CB8AC3E}">
        <p14:creationId xmlns:p14="http://schemas.microsoft.com/office/powerpoint/2010/main" val="257757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2681A4-54D6-4CF9-866B-55C3689BA1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2681A4-54D6-4CF9-866B-55C3689BA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C30522-01C0-456E-B8E5-1C076652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5167" r="9882" b="5894"/>
          <a:stretch/>
        </p:blipFill>
        <p:spPr>
          <a:xfrm>
            <a:off x="544945" y="1676662"/>
            <a:ext cx="8092156" cy="4816211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6B975D-A38E-4D59-91FA-96D681AD627B}"/>
              </a:ext>
            </a:extLst>
          </p:cNvPr>
          <p:cNvSpPr/>
          <p:nvPr/>
        </p:nvSpPr>
        <p:spPr>
          <a:xfrm>
            <a:off x="3398982" y="3002225"/>
            <a:ext cx="2336800" cy="1523593"/>
          </a:xfrm>
          <a:prstGeom prst="wedgeEllipseCallout">
            <a:avLst>
              <a:gd name="adj1" fmla="val -36643"/>
              <a:gd name="adj2" fmla="val 54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else could I put here?</a:t>
            </a:r>
          </a:p>
          <a:p>
            <a:pPr algn="ctr"/>
            <a:r>
              <a:rPr lang="en-GB" dirty="0"/>
              <a:t>Why haven’t I?</a:t>
            </a:r>
          </a:p>
        </p:txBody>
      </p:sp>
    </p:spTree>
    <p:extLst>
      <p:ext uri="{BB962C8B-B14F-4D97-AF65-F5344CB8AC3E}">
        <p14:creationId xmlns:p14="http://schemas.microsoft.com/office/powerpoint/2010/main" val="1824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0A1E-8C7A-4443-BFAF-A0E480AF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23% + 30% + 4%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80ED27-5A22-4096-AF58-7C851AAF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5167" r="8927" b="5894"/>
          <a:stretch/>
        </p:blipFill>
        <p:spPr>
          <a:xfrm>
            <a:off x="341745" y="1536654"/>
            <a:ext cx="8374711" cy="4956220"/>
          </a:xfrm>
        </p:spPr>
      </p:pic>
    </p:spTree>
    <p:extLst>
      <p:ext uri="{BB962C8B-B14F-4D97-AF65-F5344CB8AC3E}">
        <p14:creationId xmlns:p14="http://schemas.microsoft.com/office/powerpoint/2010/main" val="287094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A7B9-EEB1-4E0C-BC47-DB53C0B0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cards into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EA0F-7927-48B8-9C95-0467DCED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put these cards into order of size?</a:t>
            </a:r>
          </a:p>
        </p:txBody>
      </p:sp>
    </p:spTree>
    <p:extLst>
      <p:ext uri="{BB962C8B-B14F-4D97-AF65-F5344CB8AC3E}">
        <p14:creationId xmlns:p14="http://schemas.microsoft.com/office/powerpoint/2010/main" val="193124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A7B9-EEB1-4E0C-BC47-DB53C0B0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answers…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5F56B-96A9-499C-A717-B54A3E93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44456"/>
            <a:ext cx="86677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8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9EB8-8C81-408D-B654-3B14AA03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1: Finding intervals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B532B-614B-49A3-AD0A-E3EC6610F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068" r="4655" b="36539"/>
          <a:stretch/>
        </p:blipFill>
        <p:spPr>
          <a:xfrm>
            <a:off x="406948" y="2136097"/>
            <a:ext cx="8565375" cy="3380283"/>
          </a:xfrm>
        </p:spPr>
      </p:pic>
    </p:spTree>
    <p:extLst>
      <p:ext uri="{BB962C8B-B14F-4D97-AF65-F5344CB8AC3E}">
        <p14:creationId xmlns:p14="http://schemas.microsoft.com/office/powerpoint/2010/main" val="179572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A7B9-EEB1-4E0C-BC47-DB53C0B0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answers…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161AD-04F3-4E7E-A245-08FCB92B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820212"/>
            <a:ext cx="86582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6F0B-537E-443F-A037-AABBDF419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Represent tenths and hundredths as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78E97-E506-4004-8EB4-68AA1935A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Who thinks they could do this now?</a:t>
            </a:r>
          </a:p>
        </p:txBody>
      </p:sp>
    </p:spTree>
    <p:extLst>
      <p:ext uri="{BB962C8B-B14F-4D97-AF65-F5344CB8AC3E}">
        <p14:creationId xmlns:p14="http://schemas.microsoft.com/office/powerpoint/2010/main" val="180060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073-C1B1-478D-BC6B-21D5EBB6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D695B-1A90-4432-B9E5-A97E7AB3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490787"/>
            <a:ext cx="82581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073-C1B1-478D-BC6B-21D5EBB6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42E8-9B5B-410D-95C9-4DBBA330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90787"/>
            <a:ext cx="8077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073-C1B1-478D-BC6B-21D5EBB6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411D-51D0-4192-8CCB-F92514E7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490787"/>
            <a:ext cx="79724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EB65-EA12-455B-B74B-90140C99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2: Rounding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D31C6D-3F5F-4E8F-90DF-5F52D52C6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18331" r="6788" b="35334"/>
          <a:stretch/>
        </p:blipFill>
        <p:spPr>
          <a:xfrm>
            <a:off x="270574" y="2188564"/>
            <a:ext cx="8719565" cy="2795665"/>
          </a:xfrm>
        </p:spPr>
      </p:pic>
    </p:spTree>
    <p:extLst>
      <p:ext uri="{BB962C8B-B14F-4D97-AF65-F5344CB8AC3E}">
        <p14:creationId xmlns:p14="http://schemas.microsoft.com/office/powerpoint/2010/main" val="116727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DD61-CF08-4D5E-8CD2-A9722D49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3: Ordering integers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8BA19-0A41-45BD-8416-7FC43454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6848" r="3881" b="28788"/>
          <a:stretch/>
        </p:blipFill>
        <p:spPr>
          <a:xfrm>
            <a:off x="177029" y="2218543"/>
            <a:ext cx="8789942" cy="1963712"/>
          </a:xfrm>
        </p:spPr>
      </p:pic>
    </p:spTree>
    <p:extLst>
      <p:ext uri="{BB962C8B-B14F-4D97-AF65-F5344CB8AC3E}">
        <p14:creationId xmlns:p14="http://schemas.microsoft.com/office/powerpoint/2010/main" val="40004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D125-025E-48F0-A73F-DB0EFBC3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4: Partitioning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330E2-0BA4-46C5-BCAE-EDF6987B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41757" r="14248" b="9497"/>
          <a:stretch/>
        </p:blipFill>
        <p:spPr>
          <a:xfrm>
            <a:off x="1791325" y="1805710"/>
            <a:ext cx="5962467" cy="4687164"/>
          </a:xfrm>
        </p:spPr>
      </p:pic>
    </p:spTree>
    <p:extLst>
      <p:ext uri="{BB962C8B-B14F-4D97-AF65-F5344CB8AC3E}">
        <p14:creationId xmlns:p14="http://schemas.microsoft.com/office/powerpoint/2010/main" val="7277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6F0B-537E-443F-A037-AABBDF419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Represent tenths and hundredths as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78E97-E506-4004-8EB4-68AA1935A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New Learning</a:t>
            </a:r>
          </a:p>
        </p:txBody>
      </p:sp>
    </p:spTree>
    <p:extLst>
      <p:ext uri="{BB962C8B-B14F-4D97-AF65-F5344CB8AC3E}">
        <p14:creationId xmlns:p14="http://schemas.microsoft.com/office/powerpoint/2010/main" val="21214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B105-663E-4655-AD2A-FC34359C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Worth of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B6092-DCF1-45ED-932A-27FF8410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89" y="1778755"/>
            <a:ext cx="1876425" cy="18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BB423-6F8E-433A-B21A-B19873D0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13" y="3862387"/>
            <a:ext cx="257175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E4350-496D-4229-8E9A-D4ECD69D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112" y="6088583"/>
            <a:ext cx="257175" cy="257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3128BA-1CB9-42A7-A4D0-1EAD9E44484F}"/>
              </a:ext>
            </a:extLst>
          </p:cNvPr>
          <p:cNvSpPr txBox="1"/>
          <p:nvPr/>
        </p:nvSpPr>
        <p:spPr>
          <a:xfrm>
            <a:off x="3342807" y="2218544"/>
            <a:ext cx="448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whole one			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A1762-9083-4A42-9F63-F1888CF4D8CC}"/>
              </a:ext>
            </a:extLst>
          </p:cNvPr>
          <p:cNvSpPr txBox="1"/>
          <p:nvPr/>
        </p:nvSpPr>
        <p:spPr>
          <a:xfrm>
            <a:off x="3342807" y="4349645"/>
            <a:ext cx="448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One tenth			0.1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F27751-7842-45F3-A5E5-8CB0191CA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996" y="4103513"/>
            <a:ext cx="800100" cy="1200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27BF93-9257-4EBB-8894-4FF2E8889828}"/>
              </a:ext>
            </a:extLst>
          </p:cNvPr>
          <p:cNvSpPr txBox="1"/>
          <p:nvPr/>
        </p:nvSpPr>
        <p:spPr>
          <a:xfrm>
            <a:off x="2356382" y="5772860"/>
            <a:ext cx="530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One hundredth			0.01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92DC32-7671-4A8B-9E8A-2CDC899B8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996" y="5488508"/>
            <a:ext cx="8001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B67D-C1A3-48F3-9FD7-D08DF38E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of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C243B-86A4-41BA-8995-E2F9FC59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19" y="1690689"/>
            <a:ext cx="475297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5D6D8-6299-415F-B6B8-34FF0BF4E623}"/>
              </a:ext>
            </a:extLst>
          </p:cNvPr>
          <p:cNvSpPr txBox="1"/>
          <p:nvPr/>
        </p:nvSpPr>
        <p:spPr>
          <a:xfrm>
            <a:off x="6670623" y="1569702"/>
            <a:ext cx="966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43A1B-8EB5-470C-921D-4BB3C999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19" y="2922575"/>
            <a:ext cx="5974126" cy="9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16DF-0BAC-4D64-9C90-E127B40E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of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AF211-4B4B-4FB8-A8EF-7952571B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48" y="1690689"/>
            <a:ext cx="3409950" cy="1876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2E35F-60A5-4F89-A4B5-097BB861E0A3}"/>
              </a:ext>
            </a:extLst>
          </p:cNvPr>
          <p:cNvSpPr txBox="1"/>
          <p:nvPr/>
        </p:nvSpPr>
        <p:spPr>
          <a:xfrm>
            <a:off x="4895225" y="1905626"/>
            <a:ext cx="1820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0.3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870F1-056D-49E8-8D1E-37013E2E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755" y="1750650"/>
            <a:ext cx="2419350" cy="187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7A13C-69EC-4A65-97F7-73A8F8868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4" y="3722090"/>
            <a:ext cx="5705475" cy="85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BC6411-AED6-4FC6-AFAE-C1F5603CA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05" y="5696914"/>
            <a:ext cx="6762750" cy="857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399224-505C-416E-9958-3FB8EEEC8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09" y="4469750"/>
            <a:ext cx="52959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169</Words>
  <Application>Microsoft Office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Knowledge Recall</vt:lpstr>
      <vt:lpstr>Question 1: Finding intervals</vt:lpstr>
      <vt:lpstr>Question 2: Rounding</vt:lpstr>
      <vt:lpstr>Question 3: Ordering integers</vt:lpstr>
      <vt:lpstr>Question 4: Partitioning</vt:lpstr>
      <vt:lpstr>Represent tenths and hundredths as diagrams</vt:lpstr>
      <vt:lpstr>Worth of diagrams</vt:lpstr>
      <vt:lpstr>Addition of diagrams</vt:lpstr>
      <vt:lpstr>Addition of diagrams</vt:lpstr>
      <vt:lpstr>Your turn:</vt:lpstr>
      <vt:lpstr>0.4 + 0.2 + 0.1</vt:lpstr>
      <vt:lpstr>4/10+  2/10+  1/10</vt:lpstr>
      <vt:lpstr>40% + 20% + 10%</vt:lpstr>
      <vt:lpstr>Your turn:</vt:lpstr>
      <vt:lpstr>0.23 + 0.3 + 0.04</vt:lpstr>
      <vt:lpstr>23/100+  30/100+  4/100</vt:lpstr>
      <vt:lpstr>23% + 30% + 4%</vt:lpstr>
      <vt:lpstr>Put cards into order</vt:lpstr>
      <vt:lpstr>The answers…</vt:lpstr>
      <vt:lpstr>The answers…</vt:lpstr>
      <vt:lpstr>Represent tenths and hundredths as diagrams</vt:lpstr>
      <vt:lpstr>True or False?</vt:lpstr>
      <vt:lpstr>True or False?</vt:lpstr>
      <vt:lpstr>True or False?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Recall</dc:title>
  <dc:creator>Simon H</dc:creator>
  <cp:lastModifiedBy>Simon H</cp:lastModifiedBy>
  <cp:revision>26</cp:revision>
  <cp:lastPrinted>2020-10-03T09:40:14Z</cp:lastPrinted>
  <dcterms:created xsi:type="dcterms:W3CDTF">2020-10-02T11:13:12Z</dcterms:created>
  <dcterms:modified xsi:type="dcterms:W3CDTF">2023-04-10T20:14:00Z</dcterms:modified>
</cp:coreProperties>
</file>